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1" r:id="rId2"/>
    <p:sldId id="264" r:id="rId3"/>
    <p:sldId id="265" r:id="rId4"/>
    <p:sldId id="277" r:id="rId5"/>
    <p:sldId id="278" r:id="rId6"/>
    <p:sldId id="276" r:id="rId7"/>
    <p:sldId id="268" r:id="rId8"/>
    <p:sldId id="27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B3C092"/>
    <a:srgbClr val="663300"/>
    <a:srgbClr val="993300"/>
    <a:srgbClr val="996633"/>
    <a:srgbClr val="9E7867"/>
    <a:srgbClr val="3A2719"/>
    <a:srgbClr val="232D39"/>
    <a:srgbClr val="121005"/>
    <a:srgbClr val="C19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36" autoAdjust="0"/>
    <p:restoredTop sz="94660"/>
  </p:normalViewPr>
  <p:slideViewPr>
    <p:cSldViewPr snapToGrid="0">
      <p:cViewPr>
        <p:scale>
          <a:sx n="75" d="100"/>
          <a:sy n="75" d="100"/>
        </p:scale>
        <p:origin x="1698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5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9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4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1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1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7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5" Type="http://schemas.openxmlformats.org/officeDocument/2006/relationships/image" Target="../media/image17.jp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29097-C107-7C64-B878-C7BBBF0D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b="10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47A0C-B70E-0704-245B-4D2B137F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53379"/>
            <a:ext cx="3200400" cy="6219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6D1806-9E4F-A5AB-387F-FC34E3DFB279}"/>
              </a:ext>
            </a:extLst>
          </p:cNvPr>
          <p:cNvSpPr txBox="1"/>
          <p:nvPr/>
        </p:nvSpPr>
        <p:spPr>
          <a:xfrm>
            <a:off x="0" y="6304002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本游戏基于 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Cocos2d-x 3.17.2 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开发</a:t>
            </a:r>
            <a:endParaRPr lang="en-US" altLang="zh-CN" sz="1500" b="1" spc="100" dirty="0">
              <a:ln w="0"/>
              <a:solidFill>
                <a:srgbClr val="E7D7C8">
                  <a:alpha val="8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方正朝歌圆 简 ExtraBold" panose="02000900000000000000" pitchFamily="2" charset="-122"/>
              <a:ea typeface="方正朝歌圆 简 ExtraBold" panose="02000900000000000000" pitchFamily="2" charset="-122"/>
            </a:endParaRPr>
          </a:p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Copyright (c) 2023 Jishen Lin, Shuyi Liu, Zhaozhen Yang, Yukun Yang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E8CA2C-6522-1C74-274A-C10428AE0213}"/>
              </a:ext>
            </a:extLst>
          </p:cNvPr>
          <p:cNvSpPr/>
          <p:nvPr/>
        </p:nvSpPr>
        <p:spPr>
          <a:xfrm>
            <a:off x="2762250" y="5600701"/>
            <a:ext cx="6667500" cy="237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0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672886-3723-01A6-11C6-A4C58457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FDD488-B663-7C29-5E70-768E90A115AC}"/>
              </a:ext>
            </a:extLst>
          </p:cNvPr>
          <p:cNvSpPr/>
          <p:nvPr/>
        </p:nvSpPr>
        <p:spPr>
          <a:xfrm>
            <a:off x="7620000" y="2054226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2B119-B8EB-E83A-FB09-185A652D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54796-500E-FDCA-EDCA-B508DA35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F82326-13F3-401B-9BEC-D8A07EB1AE4F}"/>
              </a:ext>
            </a:extLst>
          </p:cNvPr>
          <p:cNvGrpSpPr/>
          <p:nvPr/>
        </p:nvGrpSpPr>
        <p:grpSpPr>
          <a:xfrm>
            <a:off x="2085988" y="5388355"/>
            <a:ext cx="7722362" cy="1479296"/>
            <a:chOff x="2085988" y="5388355"/>
            <a:chExt cx="7722362" cy="14792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B5BE89-EE26-2C13-CD70-1D0ADDDED7AE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4F9618-B406-1A40-69DC-2D98AA27B6C6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2EB8E42-5752-AE23-E5AD-11B3FAD775AB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BB75A5-D393-BCB9-57FB-3137A03D4207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0C3E7E4-C03B-C31F-D1A8-F20C1CB578FE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5DBE000-7A2C-75D2-AB01-69837B54FB6D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B9347E-C798-A8FB-C32C-ED653FA4E379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A472A4A-1165-F4E3-BCB8-45ADBB3C857B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00AD631-CB6C-6501-BDA0-CEE469D8D535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53299EB-1E4A-23FC-FECA-B59C4CDD0AE0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6AC137E-55B8-FF97-8FC6-10CDFD536449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BFC9BA8-4DC2-B73B-1515-F57CC8090BC0}"/>
              </a:ext>
            </a:extLst>
          </p:cNvPr>
          <p:cNvSpPr/>
          <p:nvPr/>
        </p:nvSpPr>
        <p:spPr>
          <a:xfrm>
            <a:off x="2142617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8" name="图形 27" descr="硬币 纯色填充">
            <a:extLst>
              <a:ext uri="{FF2B5EF4-FFF2-40B4-BE49-F238E27FC236}">
                <a16:creationId xmlns:a16="http://schemas.microsoft.com/office/drawing/2014/main" id="{EE061AB3-AFD7-9051-A648-18CF212EF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01625" y="5463665"/>
            <a:ext cx="290829" cy="29082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3F317B0-846E-653F-11E6-6FFA7F80CC70}"/>
              </a:ext>
            </a:extLst>
          </p:cNvPr>
          <p:cNvSpPr txBox="1"/>
          <p:nvPr/>
        </p:nvSpPr>
        <p:spPr>
          <a:xfrm>
            <a:off x="97724" y="306973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8E87643-D247-9D7A-DB44-1A32A7A5E225}"/>
              </a:ext>
            </a:extLst>
          </p:cNvPr>
          <p:cNvSpPr/>
          <p:nvPr/>
        </p:nvSpPr>
        <p:spPr>
          <a:xfrm>
            <a:off x="907526" y="36374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9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F82326-13F3-401B-9BEC-D8A07EB1AE4F}"/>
              </a:ext>
            </a:extLst>
          </p:cNvPr>
          <p:cNvGrpSpPr/>
          <p:nvPr/>
        </p:nvGrpSpPr>
        <p:grpSpPr>
          <a:xfrm>
            <a:off x="2085988" y="5388355"/>
            <a:ext cx="7722362" cy="1479296"/>
            <a:chOff x="2085988" y="5388355"/>
            <a:chExt cx="7722362" cy="14792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B5BE89-EE26-2C13-CD70-1D0ADDDED7AE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4F9618-B406-1A40-69DC-2D98AA27B6C6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2EB8E42-5752-AE23-E5AD-11B3FAD775AB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BB75A5-D393-BCB9-57FB-3137A03D4207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0C3E7E4-C03B-C31F-D1A8-F20C1CB578FE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5DBE000-7A2C-75D2-AB01-69837B54FB6D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B9347E-C798-A8FB-C32C-ED653FA4E379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A472A4A-1165-F4E3-BCB8-45ADBB3C857B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00AD631-CB6C-6501-BDA0-CEE469D8D535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53299EB-1E4A-23FC-FECA-B59C4CDD0AE0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6AC137E-55B8-FF97-8FC6-10CDFD536449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BFC9BA8-4DC2-B73B-1515-F57CC8090BC0}"/>
              </a:ext>
            </a:extLst>
          </p:cNvPr>
          <p:cNvSpPr/>
          <p:nvPr/>
        </p:nvSpPr>
        <p:spPr>
          <a:xfrm>
            <a:off x="2142617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8" name="图形 27" descr="硬币 纯色填充">
            <a:extLst>
              <a:ext uri="{FF2B5EF4-FFF2-40B4-BE49-F238E27FC236}">
                <a16:creationId xmlns:a16="http://schemas.microsoft.com/office/drawing/2014/main" id="{EE061AB3-AFD7-9051-A648-18CF212EF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01625" y="5463665"/>
            <a:ext cx="290829" cy="29082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3F317B0-846E-653F-11E6-6FFA7F80CC70}"/>
              </a:ext>
            </a:extLst>
          </p:cNvPr>
          <p:cNvSpPr txBox="1"/>
          <p:nvPr/>
        </p:nvSpPr>
        <p:spPr>
          <a:xfrm>
            <a:off x="97724" y="306973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8E87643-D247-9D7A-DB44-1A32A7A5E225}"/>
              </a:ext>
            </a:extLst>
          </p:cNvPr>
          <p:cNvSpPr/>
          <p:nvPr/>
        </p:nvSpPr>
        <p:spPr>
          <a:xfrm>
            <a:off x="907526" y="36374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AA0A7E-5F57-5598-F14C-74B125C6A01A}"/>
              </a:ext>
            </a:extLst>
          </p:cNvPr>
          <p:cNvSpPr/>
          <p:nvPr/>
        </p:nvSpPr>
        <p:spPr>
          <a:xfrm>
            <a:off x="391377" y="1000665"/>
            <a:ext cx="2596944" cy="3951796"/>
          </a:xfrm>
          <a:prstGeom prst="rect">
            <a:avLst/>
          </a:prstGeom>
          <a:blipFill>
            <a:blip r:embed="rId15">
              <a:alphaModFix/>
            </a:blip>
            <a:stretch>
              <a:fillRect/>
            </a:stretch>
          </a:blipFill>
          <a:ln w="76200">
            <a:solidFill>
              <a:srgbClr val="3A2719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21A4066-2063-9C3D-2195-0FD8A6D9C702}"/>
              </a:ext>
            </a:extLst>
          </p:cNvPr>
          <p:cNvSpPr/>
          <p:nvPr/>
        </p:nvSpPr>
        <p:spPr>
          <a:xfrm>
            <a:off x="581877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攻击伤害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DCD6E78-F8E7-AA9B-9FAF-8943ECC92145}"/>
              </a:ext>
            </a:extLst>
          </p:cNvPr>
          <p:cNvSpPr/>
          <p:nvPr/>
        </p:nvSpPr>
        <p:spPr>
          <a:xfrm>
            <a:off x="581877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攻击范围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8A96E4D-70C7-AC9F-BE8A-D2F5B2116999}"/>
              </a:ext>
            </a:extLst>
          </p:cNvPr>
          <p:cNvSpPr/>
          <p:nvPr/>
        </p:nvSpPr>
        <p:spPr>
          <a:xfrm>
            <a:off x="581877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攻击速度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B8261DB-B6A4-7BD5-0D21-01AD5D0DEB79}"/>
              </a:ext>
            </a:extLst>
          </p:cNvPr>
          <p:cNvSpPr/>
          <p:nvPr/>
        </p:nvSpPr>
        <p:spPr>
          <a:xfrm>
            <a:off x="581877" y="2287586"/>
            <a:ext cx="691944" cy="2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HP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0429B6A-7AE7-0D45-312F-D5FE0913B0CC}"/>
              </a:ext>
            </a:extLst>
          </p:cNvPr>
          <p:cNvSpPr/>
          <p:nvPr/>
        </p:nvSpPr>
        <p:spPr>
          <a:xfrm>
            <a:off x="1658436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移动速度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806F7A2-6A3E-80A9-C72C-D5D7DB999887}"/>
              </a:ext>
            </a:extLst>
          </p:cNvPr>
          <p:cNvSpPr/>
          <p:nvPr/>
        </p:nvSpPr>
        <p:spPr>
          <a:xfrm>
            <a:off x="1658436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防御系数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59DCBAA-4EA6-BCE1-627E-906022E6DF88}"/>
              </a:ext>
            </a:extLst>
          </p:cNvPr>
          <p:cNvSpPr/>
          <p:nvPr/>
        </p:nvSpPr>
        <p:spPr>
          <a:xfrm>
            <a:off x="1658436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技能阈值</a:t>
            </a:r>
          </a:p>
        </p:txBody>
      </p:sp>
      <p:pic>
        <p:nvPicPr>
          <p:cNvPr id="49" name="图形 48" descr="硬币 纯色填充">
            <a:extLst>
              <a:ext uri="{FF2B5EF4-FFF2-40B4-BE49-F238E27FC236}">
                <a16:creationId xmlns:a16="http://schemas.microsoft.com/office/drawing/2014/main" id="{A9B910F9-76F1-DAA9-86A8-508DCDED0A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65318" y="2293264"/>
            <a:ext cx="290829" cy="290829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B459DDEF-9952-8B1C-D499-DB510449CA94}"/>
              </a:ext>
            </a:extLst>
          </p:cNvPr>
          <p:cNvSpPr/>
          <p:nvPr/>
        </p:nvSpPr>
        <p:spPr>
          <a:xfrm>
            <a:off x="1605309" y="1726809"/>
            <a:ext cx="811512" cy="314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Level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538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34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4ACB5A-F498-1C4B-E3E7-E5316E7ECF40}"/>
              </a:ext>
            </a:extLst>
          </p:cNvPr>
          <p:cNvSpPr/>
          <p:nvPr/>
        </p:nvSpPr>
        <p:spPr>
          <a:xfrm>
            <a:off x="1337034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创建房间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AA55A9-8B50-14C4-C7AA-90EE32EDFF4C}"/>
              </a:ext>
            </a:extLst>
          </p:cNvPr>
          <p:cNvSpPr/>
          <p:nvPr/>
        </p:nvSpPr>
        <p:spPr>
          <a:xfrm>
            <a:off x="8494578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79D609-BD03-FA9C-BAAB-1C8031873386}"/>
              </a:ext>
            </a:extLst>
          </p:cNvPr>
          <p:cNvSpPr/>
          <p:nvPr/>
        </p:nvSpPr>
        <p:spPr>
          <a:xfrm>
            <a:off x="4953000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加入房间</a:t>
            </a:r>
          </a:p>
        </p:txBody>
      </p:sp>
    </p:spTree>
    <p:extLst>
      <p:ext uri="{BB962C8B-B14F-4D97-AF65-F5344CB8AC3E}">
        <p14:creationId xmlns:p14="http://schemas.microsoft.com/office/powerpoint/2010/main" val="205113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0AB3F3-A0CD-6700-43F3-36EF4B3768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018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62E451-D924-4105-3C76-706CE4F11F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2353887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D40258-1607-67D7-3EDE-3DB48856BD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4077756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F4806F-E36F-A7C4-52A4-18312C7363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" t="5194" r="5194" b="5194"/>
          <a:stretch/>
        </p:blipFill>
        <p:spPr bwMode="auto">
          <a:xfrm>
            <a:off x="5801625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3AA0A8-9A4B-F809-3064-58FDE6F7AE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7525494" y="42140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F36F19-8CCA-975F-9F92-FFAA2AEC0B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9249363" y="42140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B05D21-9376-C88D-6883-38C39065672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0801781" y="42140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3F8088-457B-2528-4934-D0109A6F9A1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300235" y="201036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2ACCF9-7F79-6033-0283-F97EE8B90A8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859643" y="201036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40ACE4-B8B2-766E-638A-C502B5A7465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3419051" y="201036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D48AC2-D14B-E6BF-6BB0-015F9B891C5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4978459" y="2010361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D09CFC-6F72-9149-C478-70F3F6C7D09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6537867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160EF20-CBE1-5ED1-A207-3DB2A4CF8F8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6932" r="6932" b="6932"/>
          <a:stretch/>
        </p:blipFill>
        <p:spPr bwMode="auto">
          <a:xfrm>
            <a:off x="8050578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11CCC5D-AFDD-EA6D-5398-A56EE1A95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9563289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40584DF-0A2E-040D-09AE-F10C3D7A24B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t="7345" r="7345" b="7345"/>
          <a:stretch/>
        </p:blipFill>
        <p:spPr bwMode="auto">
          <a:xfrm>
            <a:off x="10965826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5CC2B66-327F-96AD-8821-63E27225C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018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6549B9E-6561-42C4-3049-A0E565469D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2353887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4568BBC-3D39-E7F0-C6E9-97E676DB6D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4077756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4692265-A63A-A290-D926-4204646C92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" t="5194" r="5194" b="5194"/>
          <a:stretch/>
        </p:blipFill>
        <p:spPr bwMode="auto">
          <a:xfrm>
            <a:off x="5801625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AD5E1BB-A93F-B718-2D93-09DFD89E5A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7525494" y="359931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B9D3EC9-021F-0656-CAA9-1D8A9FC10B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9249363" y="359931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972C123-D36F-B73A-2BDC-C1968AF96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0801782" y="359931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CF5EAAE-5057-265C-84E5-B5C8E9A621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300235" y="518827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9B3CE88-AA47-CA2F-B97E-6D2C4DFD4A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859643" y="518827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87D836C-A2B2-556B-0C9F-AD6BFF80D4E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3419051" y="518827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70C9DB0-0D84-592D-84DC-CFE5C00108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4978459" y="5188271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0A7F07A-1F45-5C2C-9DF7-23D1E42F596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6537867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C26538D-9D86-ADB2-4E18-D8C440776EC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6932" r="6932" b="6932"/>
          <a:stretch/>
        </p:blipFill>
        <p:spPr bwMode="auto">
          <a:xfrm>
            <a:off x="8050578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3257A99-8B7E-1063-C853-4730F6DCBD1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9563289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7D272B8-9EAE-A39B-16FB-4C2F4659F6C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t="7345" r="7345" b="7345"/>
          <a:stretch/>
        </p:blipFill>
        <p:spPr bwMode="auto">
          <a:xfrm>
            <a:off x="10965826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461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3721</TotalTime>
  <Words>44</Words>
  <Application>Microsoft Office PowerPoint</Application>
  <PresentationFormat>宽屏</PresentationFormat>
  <Paragraphs>15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钉钉进步体</vt:lpstr>
      <vt:lpstr>方正朝歌圆 简 ExtraBold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Minmus Lin</cp:lastModifiedBy>
  <cp:revision>33</cp:revision>
  <dcterms:created xsi:type="dcterms:W3CDTF">2023-12-03T17:43:36Z</dcterms:created>
  <dcterms:modified xsi:type="dcterms:W3CDTF">2023-12-23T09:21:20Z</dcterms:modified>
</cp:coreProperties>
</file>